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81" r:id="rId5"/>
    <p:sldId id="279" r:id="rId6"/>
    <p:sldId id="280" r:id="rId7"/>
    <p:sldId id="282" r:id="rId8"/>
    <p:sldId id="275" r:id="rId9"/>
    <p:sldId id="258" r:id="rId10"/>
    <p:sldId id="268" r:id="rId11"/>
    <p:sldId id="277" r:id="rId12"/>
    <p:sldId id="278" r:id="rId13"/>
    <p:sldId id="272" r:id="rId14"/>
    <p:sldId id="273" r:id="rId15"/>
    <p:sldId id="274" r:id="rId16"/>
    <p:sldId id="259" r:id="rId17"/>
    <p:sldId id="260" r:id="rId18"/>
    <p:sldId id="262" r:id="rId19"/>
    <p:sldId id="263" r:id="rId20"/>
    <p:sldId id="261" r:id="rId21"/>
    <p:sldId id="264" r:id="rId22"/>
    <p:sldId id="265" r:id="rId23"/>
    <p:sldId id="266" r:id="rId24"/>
    <p:sldId id="267" r:id="rId25"/>
    <p:sldId id="269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69" d="100"/>
          <a:sy n="69" d="100"/>
        </p:scale>
        <p:origin x="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82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740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13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45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17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96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05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662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78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23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6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5ACC8-1CB2-423A-A7A0-C3EBED2399B1}" type="datetimeFigureOut">
              <a:rPr lang="en-IN" smtClean="0"/>
              <a:t>11-01-2018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44FEE-AD13-4C8D-B86A-1204F24D6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87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34450" y="1101882"/>
            <a:ext cx="11234057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W+</a:t>
            </a:r>
            <a:endParaRPr lang="en-IN" sz="166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05717" y="2618534"/>
            <a:ext cx="1914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b="1" dirty="0" smtClean="0">
                <a:solidFill>
                  <a:schemeClr val="bg1">
                    <a:lumMod val="95000"/>
                  </a:schemeClr>
                </a:solidFill>
              </a:rPr>
              <a:t>W+</a:t>
            </a:r>
            <a:endParaRPr lang="en-IN" sz="9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Elbow Connector 4"/>
          <p:cNvCxnSpPr/>
          <p:nvPr/>
        </p:nvCxnSpPr>
        <p:spPr>
          <a:xfrm flipV="1">
            <a:off x="0" y="403412"/>
            <a:ext cx="5163671" cy="108921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069541" y="310328"/>
            <a:ext cx="188259" cy="2151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Elbow Connector 11"/>
          <p:cNvCxnSpPr/>
          <p:nvPr/>
        </p:nvCxnSpPr>
        <p:spPr>
          <a:xfrm flipV="1">
            <a:off x="0" y="4303059"/>
            <a:ext cx="10609729" cy="1210235"/>
          </a:xfrm>
          <a:prstGeom prst="bentConnector3">
            <a:avLst>
              <a:gd name="adj1" fmla="val 995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0515599" y="4204137"/>
            <a:ext cx="188259" cy="2151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Elbow Connector 16"/>
          <p:cNvCxnSpPr/>
          <p:nvPr/>
        </p:nvCxnSpPr>
        <p:spPr>
          <a:xfrm rot="10800000">
            <a:off x="1062318" y="2245660"/>
            <a:ext cx="11129682" cy="372873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937772" y="2134438"/>
            <a:ext cx="188259" cy="2151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Elbow Connector 20"/>
          <p:cNvCxnSpPr/>
          <p:nvPr/>
        </p:nvCxnSpPr>
        <p:spPr>
          <a:xfrm flipV="1">
            <a:off x="0" y="379385"/>
            <a:ext cx="11759453" cy="140907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1746006" y="282388"/>
            <a:ext cx="188259" cy="2151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Elbow Connector 25"/>
          <p:cNvCxnSpPr/>
          <p:nvPr/>
        </p:nvCxnSpPr>
        <p:spPr>
          <a:xfrm rot="10800000" flipV="1">
            <a:off x="268942" y="4800600"/>
            <a:ext cx="11923059" cy="1290918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74812" y="5983163"/>
            <a:ext cx="188259" cy="2151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19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web gl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21" y="1084216"/>
            <a:ext cx="8186615" cy="46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ath plotting javascri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65" y="901338"/>
            <a:ext cx="9272808" cy="518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ingle gu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327" y="1188721"/>
            <a:ext cx="7254566" cy="484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0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8388" y="143692"/>
            <a:ext cx="2318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b="1" dirty="0" smtClean="0">
                <a:solidFill>
                  <a:schemeClr val="bg1">
                    <a:lumMod val="95000"/>
                  </a:schemeClr>
                </a:solidFill>
              </a:rPr>
              <a:t>FAQs</a:t>
            </a:r>
            <a:endParaRPr lang="en-IN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128" y="2284463"/>
            <a:ext cx="111447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dirty="0" smtClean="0">
                <a:solidFill>
                  <a:schemeClr val="bg1">
                    <a:lumMod val="95000"/>
                  </a:schemeClr>
                </a:solidFill>
              </a:rPr>
              <a:t>“What if I have done a bit of </a:t>
            </a:r>
          </a:p>
          <a:p>
            <a:pPr algn="ctr"/>
            <a:r>
              <a:rPr lang="en-IN" sz="7200" dirty="0" smtClean="0">
                <a:solidFill>
                  <a:schemeClr val="bg1">
                    <a:lumMod val="95000"/>
                  </a:schemeClr>
                </a:solidFill>
              </a:rPr>
              <a:t>HTML and CSS in school?”</a:t>
            </a:r>
            <a:endParaRPr lang="en-IN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8388" y="143692"/>
            <a:ext cx="2318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b="1" dirty="0" smtClean="0">
                <a:solidFill>
                  <a:schemeClr val="bg1">
                    <a:lumMod val="95000"/>
                  </a:schemeClr>
                </a:solidFill>
              </a:rPr>
              <a:t>FAQs</a:t>
            </a:r>
            <a:endParaRPr lang="en-IN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041" y="2284463"/>
            <a:ext cx="109909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dirty="0" smtClean="0">
                <a:solidFill>
                  <a:schemeClr val="bg1">
                    <a:lumMod val="95000"/>
                  </a:schemeClr>
                </a:solidFill>
              </a:rPr>
              <a:t>“What if I already know</a:t>
            </a:r>
            <a:br>
              <a:rPr lang="en-IN" sz="72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7200" dirty="0" smtClean="0">
                <a:solidFill>
                  <a:schemeClr val="bg1">
                    <a:lumMod val="95000"/>
                  </a:schemeClr>
                </a:solidFill>
              </a:rPr>
              <a:t>everything about Web Dev?”</a:t>
            </a:r>
          </a:p>
        </p:txBody>
      </p:sp>
    </p:spTree>
    <p:extLst>
      <p:ext uri="{BB962C8B-B14F-4D97-AF65-F5344CB8AC3E}">
        <p14:creationId xmlns:p14="http://schemas.microsoft.com/office/powerpoint/2010/main" val="24492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8388" y="143692"/>
            <a:ext cx="2318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b="1" dirty="0" smtClean="0">
                <a:solidFill>
                  <a:schemeClr val="bg1">
                    <a:lumMod val="95000"/>
                  </a:schemeClr>
                </a:solidFill>
              </a:rPr>
              <a:t>FAQs</a:t>
            </a:r>
            <a:endParaRPr lang="en-IN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10690" y="2284463"/>
            <a:ext cx="82336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dirty="0" smtClean="0">
                <a:solidFill>
                  <a:schemeClr val="bg1">
                    <a:lumMod val="95000"/>
                  </a:schemeClr>
                </a:solidFill>
              </a:rPr>
              <a:t>“What if I don’t know</a:t>
            </a:r>
          </a:p>
          <a:p>
            <a:pPr algn="ctr"/>
            <a:r>
              <a:rPr lang="en-IN" sz="7200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en-IN" sz="7200" dirty="0" smtClean="0">
                <a:solidFill>
                  <a:schemeClr val="bg1">
                    <a:lumMod val="95000"/>
                  </a:schemeClr>
                </a:solidFill>
              </a:rPr>
              <a:t>nything at all </a:t>
            </a:r>
            <a:r>
              <a:rPr lang="en-IN" sz="7200" dirty="0" smtClean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 ?“</a:t>
            </a:r>
            <a:endParaRPr lang="en-IN" sz="7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8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6698" y="418012"/>
            <a:ext cx="532145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Text Editor</a:t>
            </a:r>
            <a:endParaRPr lang="en-IN" sz="88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2050" name="Picture 2" descr="Image result for at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40" y="540583"/>
            <a:ext cx="1191091" cy="119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scod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833" y="545741"/>
            <a:ext cx="1194922" cy="11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ublime tex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057" y="540583"/>
            <a:ext cx="1196249" cy="119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6698" y="1994691"/>
            <a:ext cx="58047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Good Browser</a:t>
            </a:r>
            <a:endParaRPr lang="en-IN" sz="72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2056" name="Picture 8" descr="Image result for google chrom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814" y="1929257"/>
            <a:ext cx="1408480" cy="140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firefox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755" y="1998118"/>
            <a:ext cx="1312994" cy="131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98" y="3311112"/>
            <a:ext cx="65565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Image Editing*</a:t>
            </a:r>
            <a:endParaRPr lang="en-IN" sz="80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4" name="Picture 2" descr="Image result for photoshop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07" y="3483940"/>
            <a:ext cx="1100894" cy="110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6698" y="4757662"/>
            <a:ext cx="75697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Version Control</a:t>
            </a:r>
            <a:endParaRPr lang="en-IN" sz="88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2060" name="Picture 12" descr="Image result for github logo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backgroundMark x1="7556" y1="5778" x2="7556" y2="5778"/>
                        <a14:backgroundMark x1="53778" y1="14667" x2="53778" y2="14667"/>
                        <a14:backgroundMark x1="92889" y1="11556" x2="92889" y2="11556"/>
                        <a14:backgroundMark x1="91556" y1="89778" x2="91556" y2="89778"/>
                        <a14:backgroundMark x1="10222" y1="90667" x2="10222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80" y="4912949"/>
            <a:ext cx="1135976" cy="113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gimp logo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168" y="3377115"/>
            <a:ext cx="1760549" cy="131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96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2116" y="389965"/>
            <a:ext cx="1093062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CASUALLY SPEAKING</a:t>
            </a:r>
            <a:endParaRPr lang="en-IN" sz="88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3" y="1113240"/>
            <a:ext cx="3636233" cy="83476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60708" y="3874227"/>
            <a:ext cx="713047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4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Shares food</a:t>
            </a:r>
          </a:p>
          <a:p>
            <a:pPr marL="285750" indent="-285750">
              <a:buFontTx/>
              <a:buChar char="-"/>
            </a:pPr>
            <a:r>
              <a:rPr lang="en-IN" sz="4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Shows you new music</a:t>
            </a:r>
          </a:p>
          <a:p>
            <a:pPr marL="285750" indent="-285750">
              <a:buFontTx/>
              <a:buChar char="-"/>
            </a:pPr>
            <a:r>
              <a:rPr lang="en-IN" sz="4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Designs the User Interface</a:t>
            </a:r>
          </a:p>
        </p:txBody>
      </p:sp>
      <p:sp>
        <p:nvSpPr>
          <p:cNvPr id="7" name="Rectangle 6"/>
          <p:cNvSpPr/>
          <p:nvPr/>
        </p:nvSpPr>
        <p:spPr>
          <a:xfrm>
            <a:off x="4260708" y="2017303"/>
            <a:ext cx="702224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b="1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Web Designer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2569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2116" y="389965"/>
            <a:ext cx="1093062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CASUALLY SPEAKING</a:t>
            </a:r>
            <a:endParaRPr lang="en-IN" sz="88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5862" y="3506221"/>
            <a:ext cx="621599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- Into </a:t>
            </a:r>
            <a:r>
              <a:rPr lang="en-IN" sz="4800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Rick and </a:t>
            </a:r>
            <a:r>
              <a:rPr lang="en-IN" sz="4800" dirty="0" err="1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Morty</a:t>
            </a:r>
            <a:endParaRPr lang="en-IN" sz="4800" dirty="0"/>
          </a:p>
          <a:p>
            <a:pPr marL="285750" indent="-285750">
              <a:buFontTx/>
              <a:buChar char="-"/>
            </a:pPr>
            <a:r>
              <a:rPr lang="en-IN" sz="4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Never eats in the mess</a:t>
            </a:r>
          </a:p>
          <a:p>
            <a:pPr marL="285750" indent="-285750">
              <a:buFontTx/>
              <a:buChar char="-"/>
            </a:pPr>
            <a:r>
              <a:rPr lang="en-IN" sz="4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Implements the 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5862" y="2085913"/>
            <a:ext cx="78550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000" b="1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Front End Developer</a:t>
            </a:r>
            <a:endParaRPr lang="en-IN" sz="6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>
                        <a14:backgroundMark x1="7000" y1="15750" x2="7000" y2="15750"/>
                        <a14:backgroundMark x1="95333" y1="16500" x2="95333" y2="16500"/>
                        <a14:backgroundMark x1="83667" y1="16500" x2="83667" y2="16500"/>
                        <a14:backgroundMark x1="25333" y1="12250" x2="25333" y2="1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1" y="1330699"/>
            <a:ext cx="4220367" cy="56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3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2116" y="389965"/>
            <a:ext cx="1093062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CASUALLY SPEAKING</a:t>
            </a:r>
            <a:endParaRPr lang="en-IN" sz="88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5862" y="3506221"/>
            <a:ext cx="767691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4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Great sense of humour</a:t>
            </a:r>
          </a:p>
          <a:p>
            <a:pPr marL="285750" indent="-285750">
              <a:buFontTx/>
              <a:buChar char="-"/>
            </a:pPr>
            <a:r>
              <a:rPr lang="en-IN" sz="4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Kind hearted</a:t>
            </a:r>
          </a:p>
          <a:p>
            <a:pPr marL="285750" indent="-285750">
              <a:buFontTx/>
              <a:buChar char="-"/>
            </a:pPr>
            <a:r>
              <a:rPr lang="en-IN" sz="48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Makes the website functional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5862" y="2085913"/>
            <a:ext cx="78550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000" b="1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Back End Developer</a:t>
            </a:r>
            <a:endParaRPr lang="en-IN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14" y="1389842"/>
            <a:ext cx="7310020" cy="73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5755" y="1752053"/>
            <a:ext cx="1030852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6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Okay, what?</a:t>
            </a:r>
            <a:endParaRPr lang="en-IN" sz="166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5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40904" y="2534194"/>
            <a:ext cx="2589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HTML</a:t>
            </a:r>
            <a:endParaRPr lang="en-IN" sz="72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0904" y="3971109"/>
            <a:ext cx="575971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Before ANYTHING else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Every website uses it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Super easy and quick to learn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Define elements on the screen</a:t>
            </a:r>
            <a:endParaRPr lang="en-IN" sz="32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593" y="0"/>
            <a:ext cx="108366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THE THREE HORSEMEN</a:t>
            </a:r>
            <a:endParaRPr lang="en-IN" sz="80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074" y="2764446"/>
            <a:ext cx="739824" cy="7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a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8272" y="872846"/>
            <a:ext cx="10408258" cy="693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52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40904" y="2534194"/>
            <a:ext cx="168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CSS</a:t>
            </a:r>
            <a:endParaRPr lang="en-IN" sz="72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0904" y="3971109"/>
            <a:ext cx="59241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Used to modify the appearance</a:t>
            </a:r>
            <a:b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</a:b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of HTML elements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Makes website responsive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Super efficient and easy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Offers a huge variety of options</a:t>
            </a:r>
            <a:endParaRPr lang="en-IN" sz="32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593" y="0"/>
            <a:ext cx="108366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THE THREE HORSEMEN</a:t>
            </a:r>
            <a:endParaRPr lang="en-IN" sz="80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6152" name="Picture 8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31" y="2624975"/>
            <a:ext cx="1059888" cy="10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6900" y="349623"/>
            <a:ext cx="9417775" cy="141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6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40904" y="2534194"/>
            <a:ext cx="3739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JavaScript</a:t>
            </a:r>
            <a:endParaRPr lang="en-IN" sz="72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0904" y="3971109"/>
            <a:ext cx="53771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Very </a:t>
            </a:r>
            <a:r>
              <a:rPr lang="en-IN" sz="3200" dirty="0" err="1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very</a:t>
            </a: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IN" sz="3200" dirty="0" err="1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very</a:t>
            </a: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powerful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Like the </a:t>
            </a:r>
            <a:r>
              <a:rPr lang="en-IN" sz="3200" dirty="0" err="1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Goku</a:t>
            </a: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of languages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Can literally do anything you</a:t>
            </a:r>
            <a:b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</a:b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want. </a:t>
            </a:r>
            <a:endParaRPr lang="en-IN" sz="32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593" y="0"/>
            <a:ext cx="108366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THE THREE HORSEMEN</a:t>
            </a:r>
            <a:endParaRPr lang="en-IN" sz="80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41" y="924290"/>
            <a:ext cx="4683292" cy="609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344" y="2728580"/>
            <a:ext cx="961402" cy="96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9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0615" y="1580606"/>
            <a:ext cx="118160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The skeleton of the webpage.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Set of instructions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&lt;tags&gt;, &lt;tags&gt; and more &lt;tags&gt;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Browser reads the instruction, renders output</a:t>
            </a:r>
            <a:b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</a:b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/>
            </a:r>
            <a:b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</a:b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/>
            </a:r>
            <a:b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</a:br>
            <a:endParaRPr lang="en-IN" sz="32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582" y="52251"/>
            <a:ext cx="2858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HTML</a:t>
            </a:r>
            <a:endParaRPr lang="en-IN" sz="80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6812" y="4766093"/>
            <a:ext cx="8303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&lt;font </a:t>
            </a:r>
            <a:r>
              <a:rPr lang="en-IN" sz="4000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color</a:t>
            </a:r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=“</a:t>
            </a:r>
            <a:r>
              <a:rPr lang="en-IN" sz="40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red”&gt; </a:t>
            </a:r>
            <a:r>
              <a:rPr lang="en-IN" sz="4000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Yo</a:t>
            </a:r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this red &lt;/font</a:t>
            </a:r>
            <a:r>
              <a:rPr lang="en-IN" sz="40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&gt;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3398" y="5797142"/>
            <a:ext cx="2501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accent2"/>
                </a:solidFill>
              </a:rPr>
              <a:t>Opening Tag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09660" y="5797141"/>
            <a:ext cx="2259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accent2"/>
                </a:solidFill>
              </a:rPr>
              <a:t>Closing </a:t>
            </a:r>
            <a:r>
              <a:rPr lang="en-IN" sz="3600" dirty="0">
                <a:solidFill>
                  <a:schemeClr val="accent2"/>
                </a:solidFill>
              </a:rPr>
              <a:t>Tag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854285" y="5505063"/>
            <a:ext cx="1" cy="472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447657" y="5445349"/>
            <a:ext cx="1" cy="472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06326" y="3694139"/>
            <a:ext cx="3320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accent2"/>
                </a:solidFill>
              </a:rPr>
              <a:t>Attribute    Value</a:t>
            </a:r>
            <a:endParaRPr lang="en-IN" sz="3600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68090" y="4340470"/>
            <a:ext cx="0" cy="4000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342709" y="4206240"/>
            <a:ext cx="326572" cy="66620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6582" y="52251"/>
            <a:ext cx="2858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HTML</a:t>
            </a:r>
            <a:endParaRPr lang="en-IN" sz="80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6" y="2847705"/>
            <a:ext cx="4278292" cy="37359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89" y="2847703"/>
            <a:ext cx="5486976" cy="3735975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2320692" y="1210261"/>
            <a:ext cx="2909683" cy="1637442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Gill Sans MT" panose="020B0502020104020203" pitchFamily="34" charset="0"/>
              </a:rPr>
              <a:t>THIS IS HOW YOU WILL DISPLAY</a:t>
            </a:r>
            <a:endParaRPr lang="en-IN" dirty="0">
              <a:latin typeface="Gill Sans MT" panose="020B0502020104020203" pitchFamily="34" charset="0"/>
            </a:endParaRPr>
          </a:p>
        </p:txBody>
      </p:sp>
      <p:sp>
        <p:nvSpPr>
          <p:cNvPr id="14" name="Oval Callout 13"/>
          <p:cNvSpPr/>
          <p:nvPr/>
        </p:nvSpPr>
        <p:spPr>
          <a:xfrm flipH="1">
            <a:off x="5382906" y="1375690"/>
            <a:ext cx="2388565" cy="1411842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Gill Sans MT" panose="020B0502020104020203" pitchFamily="34" charset="0"/>
              </a:rPr>
              <a:t>SURE!</a:t>
            </a:r>
            <a:endParaRPr lang="en-IN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9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31" y="352697"/>
            <a:ext cx="9356937" cy="619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3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772" y="2751338"/>
            <a:ext cx="118160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Cascading Style Sheet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Controls the appearance</a:t>
            </a:r>
          </a:p>
          <a:p>
            <a:pPr marL="457200" indent="-457200">
              <a:buFontTx/>
              <a:buChar char="-"/>
            </a:pP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Everything from colour to animation</a:t>
            </a:r>
            <a:b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</a:b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/>
            </a:r>
            <a:b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</a:br>
            <a: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/>
            </a:r>
            <a:br>
              <a:rPr lang="en-IN" sz="32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</a:br>
            <a:endParaRPr lang="en-IN" sz="32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36240" y="628177"/>
            <a:ext cx="18501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CSS</a:t>
            </a:r>
            <a:endParaRPr lang="en-IN" sz="80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22525" y="3920889"/>
            <a:ext cx="8303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 err="1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color</a:t>
            </a:r>
            <a:r>
              <a:rPr lang="en-IN" sz="40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: white;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60761" y="2475333"/>
            <a:ext cx="3841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accent2"/>
                </a:solidFill>
              </a:rPr>
              <a:t>Attribute         Value</a:t>
            </a:r>
            <a:endParaRPr lang="en-IN" sz="3600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337072" y="3121664"/>
            <a:ext cx="689363" cy="7992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56110" y="3055114"/>
            <a:ext cx="276989" cy="9642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9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108" y="-548546"/>
            <a:ext cx="10238765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99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Why </a:t>
            </a:r>
            <a:r>
              <a:rPr lang="en-IN" sz="19900" dirty="0" err="1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tho</a:t>
            </a:r>
            <a:r>
              <a:rPr lang="en-IN" sz="19900" dirty="0" smtClean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?</a:t>
            </a:r>
            <a:endParaRPr lang="en-IN" sz="19900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074" name="Picture 2" descr="Image result for frustrated 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73" y="1371600"/>
            <a:ext cx="680163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0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narendra modi tw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2172710"/>
            <a:ext cx="62865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63194" y="341374"/>
            <a:ext cx="92663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b="1" dirty="0">
                <a:solidFill>
                  <a:schemeClr val="bg1">
                    <a:lumMod val="95000"/>
                  </a:schemeClr>
                </a:solidFill>
              </a:rPr>
              <a:t>TWO MAIN REASONS</a:t>
            </a:r>
            <a:endParaRPr lang="en-IN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27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9094" y="-65441"/>
            <a:ext cx="85811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dirty="0" smtClean="0">
                <a:solidFill>
                  <a:schemeClr val="bg1">
                    <a:lumMod val="95000"/>
                  </a:schemeClr>
                </a:solidFill>
              </a:rPr>
              <a:t>Population (not to scale)</a:t>
            </a:r>
            <a:endParaRPr lang="en-IN" sz="6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4512" y="2349336"/>
            <a:ext cx="1169894" cy="5656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265516" y="3124200"/>
            <a:ext cx="1169894" cy="4719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650249" y="3630705"/>
            <a:ext cx="1169894" cy="4719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619929" y="4324529"/>
            <a:ext cx="1169894" cy="4719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005462" y="2246265"/>
            <a:ext cx="1702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 smtClean="0">
                <a:solidFill>
                  <a:schemeClr val="bg1">
                    <a:lumMod val="95000"/>
                  </a:schemeClr>
                </a:solidFill>
              </a:rPr>
              <a:t>CHINA</a:t>
            </a:r>
            <a:endParaRPr lang="en-IN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7579" y="2780581"/>
            <a:ext cx="15552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INDIA</a:t>
            </a:r>
            <a:endParaRPr lang="en-IN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2943" y="3124200"/>
            <a:ext cx="334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95000"/>
                  </a:schemeClr>
                </a:solidFill>
              </a:rPr>
              <a:t>People watching</a:t>
            </a:r>
            <a:br>
              <a:rPr lang="en-IN" sz="3600" b="1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3600" b="1" dirty="0" err="1" smtClean="0">
                <a:solidFill>
                  <a:schemeClr val="bg1">
                    <a:lumMod val="95000"/>
                  </a:schemeClr>
                </a:solidFill>
              </a:rPr>
              <a:t>Bigg</a:t>
            </a:r>
            <a:r>
              <a:rPr lang="en-IN" sz="3600" b="1" dirty="0" smtClean="0">
                <a:solidFill>
                  <a:schemeClr val="bg1">
                    <a:lumMod val="95000"/>
                  </a:schemeClr>
                </a:solidFill>
              </a:rPr>
              <a:t> Boss</a:t>
            </a:r>
            <a:endParaRPr lang="en-IN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861" y="1457696"/>
            <a:ext cx="4030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 smtClean="0">
                <a:solidFill>
                  <a:schemeClr val="bg1">
                    <a:lumMod val="95000"/>
                  </a:schemeClr>
                </a:solidFill>
              </a:rPr>
              <a:t>WEB DEVELOPERS</a:t>
            </a:r>
            <a:endParaRPr lang="en-IN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188259" y="954414"/>
            <a:ext cx="12380259" cy="745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4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Image result for js logo 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940" y="1606759"/>
            <a:ext cx="4530805" cy="4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ring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08" y="2272145"/>
            <a:ext cx="3371423" cy="419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2106" y="415958"/>
            <a:ext cx="11053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 smtClean="0">
                <a:solidFill>
                  <a:schemeClr val="bg1">
                    <a:lumMod val="95000"/>
                  </a:schemeClr>
                </a:solidFill>
                <a:latin typeface="Glacial Indifference" pitchFamily="50" charset="0"/>
              </a:rPr>
              <a:t>One JavaScript to rule them all</a:t>
            </a:r>
            <a:endParaRPr lang="en-IN" sz="6000" b="1" dirty="0">
              <a:solidFill>
                <a:schemeClr val="bg1">
                  <a:lumMod val="95000"/>
                </a:schemeClr>
              </a:solidFill>
              <a:latin typeface="Glacial Indifferenc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3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narendra modi 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5807" y="0"/>
            <a:ext cx="15240000" cy="85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51709" y="1108364"/>
            <a:ext cx="5313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 smtClean="0">
                <a:solidFill>
                  <a:schemeClr val="bg1">
                    <a:lumMod val="95000"/>
                  </a:schemeClr>
                </a:solidFill>
              </a:rPr>
              <a:t>ONE MORE REASON</a:t>
            </a:r>
            <a:endParaRPr lang="en-IN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59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4304" y="0"/>
            <a:ext cx="45464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b="1" dirty="0" smtClean="0">
                <a:solidFill>
                  <a:schemeClr val="bg1">
                    <a:lumMod val="95000"/>
                  </a:schemeClr>
                </a:solidFill>
              </a:rPr>
              <a:t>WARNING</a:t>
            </a:r>
            <a:endParaRPr lang="en-IN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2" descr="Image result for ESRB rat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929" y="1479025"/>
            <a:ext cx="3479186" cy="477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aceboo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62" y="411478"/>
            <a:ext cx="1542597" cy="15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Image result for soundcloud logo"/>
          <p:cNvSpPr>
            <a:spLocks noChangeAspect="1" noChangeArrowheads="1"/>
          </p:cNvSpPr>
          <p:nvPr/>
        </p:nvSpPr>
        <p:spPr bwMode="auto">
          <a:xfrm>
            <a:off x="155575" y="-1905000"/>
            <a:ext cx="69723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67" y1="56689" x2="63867" y2="56689"/>
                        <a14:foregroundMark x1="48682" y1="52002" x2="48682" y2="52002"/>
                        <a14:foregroundMark x1="44775" y1="52002" x2="44775" y2="52002"/>
                        <a14:foregroundMark x1="41455" y1="52002" x2="41455" y2="52002"/>
                        <a14:foregroundMark x1="38721" y1="52002" x2="38721" y2="52002"/>
                        <a14:foregroundMark x1="35400" y1="52002" x2="35400" y2="52002"/>
                        <a14:foregroundMark x1="32617" y1="52002" x2="32617" y2="52002"/>
                        <a14:foregroundMark x1="30127" y1="52539" x2="30127" y2="52539"/>
                        <a14:foregroundMark x1="27100" y1="53662" x2="27100" y2="53662"/>
                        <a14:foregroundMark x1="24316" y1="55029" x2="24316" y2="55029"/>
                        <a14:foregroundMark x1="20752" y1="55029" x2="20752" y2="55029"/>
                        <a14:foregroundMark x1="18506" y1="55029" x2="18506" y2="55029"/>
                        <a14:foregroundMark x1="15771" y1="55566" x2="15771" y2="55566"/>
                        <a14:foregroundMark x1="12988" y1="56152" x2="12988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2158" y="-1051268"/>
            <a:ext cx="4468087" cy="4468087"/>
          </a:xfrm>
          <a:prstGeom prst="rect">
            <a:avLst/>
          </a:prstGeom>
        </p:spPr>
      </p:pic>
      <p:pic>
        <p:nvPicPr>
          <p:cNvPr id="2062" name="Picture 1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44" y="22465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webG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663053"/>
            <a:ext cx="3933099" cy="164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525" y="4138749"/>
            <a:ext cx="2386556" cy="2386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417" y="4138749"/>
            <a:ext cx="2397210" cy="2386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70" name="Picture 22" descr="Image result for jumpsuit node j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226" y="2663053"/>
            <a:ext cx="2407532" cy="240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8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249</Words>
  <Application>Microsoft Office PowerPoint</Application>
  <PresentationFormat>Widescreen</PresentationFormat>
  <Paragraphs>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Gill Sans MT</vt:lpstr>
      <vt:lpstr>Glacial Indifference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Trivedi</dc:creator>
  <cp:lastModifiedBy>Sahil Trivedi</cp:lastModifiedBy>
  <cp:revision>38</cp:revision>
  <dcterms:created xsi:type="dcterms:W3CDTF">2018-01-09T07:14:31Z</dcterms:created>
  <dcterms:modified xsi:type="dcterms:W3CDTF">2018-01-11T14:49:42Z</dcterms:modified>
</cp:coreProperties>
</file>